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BCAD3-8AB5-424C-8D57-4F1B93C47CB6}" type="datetimeFigureOut">
              <a:rPr lang="ru-RU" smtClean="0"/>
              <a:t>21.01.2016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FE9B7-9FC6-4413-9AAA-DA58AD16EA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20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BCAD3-8AB5-424C-8D57-4F1B93C47CB6}" type="datetimeFigureOut">
              <a:rPr lang="ru-RU" smtClean="0"/>
              <a:t>21.01.2016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FE9B7-9FC6-4413-9AAA-DA58AD16EA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961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BCAD3-8AB5-424C-8D57-4F1B93C47CB6}" type="datetimeFigureOut">
              <a:rPr lang="ru-RU" smtClean="0"/>
              <a:t>21.01.2016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FE9B7-9FC6-4413-9AAA-DA58AD16EA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829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BCAD3-8AB5-424C-8D57-4F1B93C47CB6}" type="datetimeFigureOut">
              <a:rPr lang="ru-RU" smtClean="0"/>
              <a:t>21.01.2016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FE9B7-9FC6-4413-9AAA-DA58AD16EA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156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BCAD3-8AB5-424C-8D57-4F1B93C47CB6}" type="datetimeFigureOut">
              <a:rPr lang="ru-RU" smtClean="0"/>
              <a:t>21.01.2016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FE9B7-9FC6-4413-9AAA-DA58AD16EA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436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BCAD3-8AB5-424C-8D57-4F1B93C47CB6}" type="datetimeFigureOut">
              <a:rPr lang="ru-RU" smtClean="0"/>
              <a:t>21.01.2016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FE9B7-9FC6-4413-9AAA-DA58AD16EA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94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BCAD3-8AB5-424C-8D57-4F1B93C47CB6}" type="datetimeFigureOut">
              <a:rPr lang="ru-RU" smtClean="0"/>
              <a:t>21.01.2016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FE9B7-9FC6-4413-9AAA-DA58AD16EA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745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BCAD3-8AB5-424C-8D57-4F1B93C47CB6}" type="datetimeFigureOut">
              <a:rPr lang="ru-RU" smtClean="0"/>
              <a:t>21.01.2016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FE9B7-9FC6-4413-9AAA-DA58AD16EA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557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BCAD3-8AB5-424C-8D57-4F1B93C47CB6}" type="datetimeFigureOut">
              <a:rPr lang="ru-RU" smtClean="0"/>
              <a:t>21.01.2016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FE9B7-9FC6-4413-9AAA-DA58AD16EA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091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BCAD3-8AB5-424C-8D57-4F1B93C47CB6}" type="datetimeFigureOut">
              <a:rPr lang="ru-RU" smtClean="0"/>
              <a:t>21.01.2016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FE9B7-9FC6-4413-9AAA-DA58AD16EA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649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BCAD3-8AB5-424C-8D57-4F1B93C47CB6}" type="datetimeFigureOut">
              <a:rPr lang="ru-RU" smtClean="0"/>
              <a:t>21.01.2016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FE9B7-9FC6-4413-9AAA-DA58AD16EA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046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BCAD3-8AB5-424C-8D57-4F1B93C47CB6}" type="datetimeFigureOut">
              <a:rPr lang="ru-RU" smtClean="0"/>
              <a:t>21.01.2016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CFE9B7-9FC6-4413-9AAA-DA58AD16EA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262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19256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«В пивной ловушке»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2088232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20.01.16. Заседание клуба любителей искусств «Созвучие» было посвящено влиянию пива на молодой организм. Работниками центральной библиотеки была подготовлена презентация по теме. Кадеты 7Б класса </a:t>
            </a:r>
            <a:r>
              <a:rPr lang="ru-RU" dirty="0" err="1" smtClean="0"/>
              <a:t>ответечали</a:t>
            </a:r>
            <a:r>
              <a:rPr lang="ru-RU" dirty="0" smtClean="0"/>
              <a:t> на вопросы и участвовали в дискуссии, познакомились с литературой на эту тему.</a:t>
            </a:r>
          </a:p>
          <a:p>
            <a:pPr marL="0" indent="0" algn="ctr">
              <a:buNone/>
            </a:pPr>
            <a:r>
              <a:rPr lang="ru-RU" dirty="0" smtClean="0"/>
              <a:t>Организаторами встречи была отмечены хорошая  осведомлённость кадет о последствиях употребления пива.</a:t>
            </a:r>
            <a:endParaRPr lang="ru-RU" dirty="0"/>
          </a:p>
        </p:txBody>
      </p:sp>
      <p:pic>
        <p:nvPicPr>
          <p:cNvPr id="1027" name="Picture 3" descr="D:\Рабочй стол\в пивной ловушке\P109056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96952"/>
            <a:ext cx="5148064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Рабочй стол\в пивной ловушке\P109056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197" y="3036405"/>
            <a:ext cx="5136570" cy="3852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20861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«В пивной ловушке»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 пивной ловушке»</dc:title>
  <dc:creator>USER</dc:creator>
  <cp:lastModifiedBy>USER</cp:lastModifiedBy>
  <cp:revision>1</cp:revision>
  <dcterms:created xsi:type="dcterms:W3CDTF">2016-01-21T08:22:33Z</dcterms:created>
  <dcterms:modified xsi:type="dcterms:W3CDTF">2016-01-21T08:22:47Z</dcterms:modified>
</cp:coreProperties>
</file>